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422C16"/>
    <a:srgbClr val="0C788E"/>
    <a:srgbClr val="006666"/>
    <a:srgbClr val="660066"/>
    <a:srgbClr val="FF3399"/>
    <a:srgbClr val="66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63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8C495-E3B8-41F2-8B24-6DA49032250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387C40-9216-4568-8BB8-0D3936032B45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Háztartás</a:t>
          </a:r>
          <a:endParaRPr lang="hu-HU" sz="1600" dirty="0">
            <a:solidFill>
              <a:schemeClr val="tx1"/>
            </a:solidFill>
          </a:endParaRPr>
        </a:p>
      </dgm:t>
    </dgm:pt>
    <dgm:pt modelId="{35A89ACC-FA5E-4D3E-84C9-FA9B13D1D500}" type="parTrans" cxnId="{E693A3D6-41C1-486A-8FDC-26B9E184FEF4}">
      <dgm:prSet/>
      <dgm:spPr/>
      <dgm:t>
        <a:bodyPr/>
        <a:lstStyle/>
        <a:p>
          <a:endParaRPr lang="hu-HU"/>
        </a:p>
      </dgm:t>
    </dgm:pt>
    <dgm:pt modelId="{547F1FDF-542C-4482-920A-175B4DD295AA}" type="sibTrans" cxnId="{E693A3D6-41C1-486A-8FDC-26B9E184FEF4}">
      <dgm:prSet/>
      <dgm:spPr/>
      <dgm:t>
        <a:bodyPr/>
        <a:lstStyle/>
        <a:p>
          <a:endParaRPr lang="hu-HU"/>
        </a:p>
      </dgm:t>
    </dgm:pt>
    <dgm:pt modelId="{3C2B269A-A5BF-4A0C-89AD-805C7ADC387B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Oktatás</a:t>
          </a:r>
          <a:endParaRPr lang="hu-HU" sz="1600" dirty="0">
            <a:solidFill>
              <a:schemeClr val="tx1"/>
            </a:solidFill>
          </a:endParaRPr>
        </a:p>
      </dgm:t>
    </dgm:pt>
    <dgm:pt modelId="{0BA2E4DF-29FB-4339-B2F5-CE7F289CEDC0}" type="parTrans" cxnId="{7E5052C8-E20E-45CE-96E1-F30AA8780221}">
      <dgm:prSet/>
      <dgm:spPr/>
      <dgm:t>
        <a:bodyPr/>
        <a:lstStyle/>
        <a:p>
          <a:endParaRPr lang="hu-HU"/>
        </a:p>
      </dgm:t>
    </dgm:pt>
    <dgm:pt modelId="{7D02F9FD-FE60-4D0B-87DD-B731A776FBA3}" type="sibTrans" cxnId="{7E5052C8-E20E-45CE-96E1-F30AA8780221}">
      <dgm:prSet/>
      <dgm:spPr/>
      <dgm:t>
        <a:bodyPr/>
        <a:lstStyle/>
        <a:p>
          <a:endParaRPr lang="hu-HU"/>
        </a:p>
      </dgm:t>
    </dgm:pt>
    <dgm:pt modelId="{72FC053A-D96E-46A9-A169-F71BE8CFF5AC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Tájépítésze</a:t>
          </a:r>
          <a:r>
            <a:rPr lang="hu-HU" sz="2100" dirty="0" smtClean="0">
              <a:solidFill>
                <a:schemeClr val="tx1"/>
              </a:solidFill>
            </a:rPr>
            <a:t>t</a:t>
          </a:r>
          <a:endParaRPr lang="hu-HU" sz="2100" dirty="0">
            <a:solidFill>
              <a:schemeClr val="tx1"/>
            </a:solidFill>
          </a:endParaRPr>
        </a:p>
      </dgm:t>
    </dgm:pt>
    <dgm:pt modelId="{1F8268A2-55B4-44F6-B208-A1F9C07FDA00}" type="parTrans" cxnId="{FCF3CCFB-8BD5-403E-BC4D-4C18A942C381}">
      <dgm:prSet/>
      <dgm:spPr/>
      <dgm:t>
        <a:bodyPr/>
        <a:lstStyle/>
        <a:p>
          <a:endParaRPr lang="hu-HU"/>
        </a:p>
      </dgm:t>
    </dgm:pt>
    <dgm:pt modelId="{A8468A9F-184D-445D-AEC2-2BE88A0722C0}" type="sibTrans" cxnId="{FCF3CCFB-8BD5-403E-BC4D-4C18A942C381}">
      <dgm:prSet/>
      <dgm:spPr/>
      <dgm:t>
        <a:bodyPr/>
        <a:lstStyle/>
        <a:p>
          <a:endParaRPr lang="hu-HU"/>
        </a:p>
      </dgm:t>
    </dgm:pt>
    <dgm:pt modelId="{3367A0B7-F016-40FC-B575-7A13AD6EE2E1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Botanika</a:t>
          </a:r>
          <a:endParaRPr lang="hu-HU" sz="1600" dirty="0">
            <a:solidFill>
              <a:schemeClr val="tx1"/>
            </a:solidFill>
          </a:endParaRPr>
        </a:p>
      </dgm:t>
    </dgm:pt>
    <dgm:pt modelId="{DC117556-D7E3-4027-A3FD-04F6E930F835}" type="parTrans" cxnId="{FD160A5F-D1C8-400F-8FBA-2FBCB9D147E1}">
      <dgm:prSet/>
      <dgm:spPr/>
      <dgm:t>
        <a:bodyPr/>
        <a:lstStyle/>
        <a:p>
          <a:endParaRPr lang="hu-HU"/>
        </a:p>
      </dgm:t>
    </dgm:pt>
    <dgm:pt modelId="{F4807DEB-1959-4885-9BC8-2C67BFF756A0}" type="sibTrans" cxnId="{FD160A5F-D1C8-400F-8FBA-2FBCB9D147E1}">
      <dgm:prSet/>
      <dgm:spPr/>
      <dgm:t>
        <a:bodyPr/>
        <a:lstStyle/>
        <a:p>
          <a:endParaRPr lang="hu-HU"/>
        </a:p>
      </dgm:t>
    </dgm:pt>
    <dgm:pt modelId="{E87D2239-892A-41AE-BABE-DAF928EB40D1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Irodalom</a:t>
          </a:r>
          <a:endParaRPr lang="hu-HU" sz="1600" dirty="0">
            <a:solidFill>
              <a:schemeClr val="tx1"/>
            </a:solidFill>
          </a:endParaRPr>
        </a:p>
      </dgm:t>
    </dgm:pt>
    <dgm:pt modelId="{E2BFD0CF-3CE4-438E-BB4F-A855A2ECC8FF}" type="parTrans" cxnId="{2571D098-D07D-4EF1-8745-2B88F66D1A5D}">
      <dgm:prSet/>
      <dgm:spPr/>
      <dgm:t>
        <a:bodyPr/>
        <a:lstStyle/>
        <a:p>
          <a:endParaRPr lang="hu-HU"/>
        </a:p>
      </dgm:t>
    </dgm:pt>
    <dgm:pt modelId="{4E16F74E-F5F7-412F-BEE8-ED29D2F7A43F}" type="sibTrans" cxnId="{2571D098-D07D-4EF1-8745-2B88F66D1A5D}">
      <dgm:prSet/>
      <dgm:spPr/>
      <dgm:t>
        <a:bodyPr/>
        <a:lstStyle/>
        <a:p>
          <a:endParaRPr lang="hu-HU"/>
        </a:p>
      </dgm:t>
    </dgm:pt>
    <dgm:pt modelId="{20FEF66F-7BC0-44E7-83F1-B0768EB3DD8E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</a:rPr>
            <a:t>Közigazgatás</a:t>
          </a:r>
          <a:endParaRPr lang="hu-HU" sz="1600" dirty="0">
            <a:solidFill>
              <a:schemeClr val="tx1"/>
            </a:solidFill>
          </a:endParaRPr>
        </a:p>
      </dgm:t>
    </dgm:pt>
    <dgm:pt modelId="{064A07DD-A4AD-436C-8AF1-AAF60C7322F9}" type="sibTrans" cxnId="{D570D5BA-ADE8-4CD6-9295-688AD181CEE3}">
      <dgm:prSet/>
      <dgm:spPr/>
      <dgm:t>
        <a:bodyPr/>
        <a:lstStyle/>
        <a:p>
          <a:endParaRPr lang="hu-HU"/>
        </a:p>
      </dgm:t>
    </dgm:pt>
    <dgm:pt modelId="{50044679-5CAB-4A77-B1F3-4AE1D053615C}" type="parTrans" cxnId="{D570D5BA-ADE8-4CD6-9295-688AD181CEE3}">
      <dgm:prSet/>
      <dgm:spPr/>
      <dgm:t>
        <a:bodyPr/>
        <a:lstStyle/>
        <a:p>
          <a:endParaRPr lang="hu-HU"/>
        </a:p>
      </dgm:t>
    </dgm:pt>
    <dgm:pt modelId="{A096BE1D-90A0-49E1-AAF1-D29601BE94BD}" type="pres">
      <dgm:prSet presAssocID="{ED48C495-E3B8-41F2-8B24-6DA49032250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CCB9C44-9A1F-404A-A551-E914032EB30F}" type="pres">
      <dgm:prSet presAssocID="{ED48C495-E3B8-41F2-8B24-6DA49032250F}" presName="cycle" presStyleCnt="0"/>
      <dgm:spPr/>
    </dgm:pt>
    <dgm:pt modelId="{6AE1D60A-1DA0-4E5A-88E9-447042494D5F}" type="pres">
      <dgm:prSet presAssocID="{ED48C495-E3B8-41F2-8B24-6DA49032250F}" presName="centerShape" presStyleCnt="0"/>
      <dgm:spPr/>
    </dgm:pt>
    <dgm:pt modelId="{1BFCD271-711B-4794-B1C6-95279E1E0FB7}" type="pres">
      <dgm:prSet presAssocID="{ED48C495-E3B8-41F2-8B24-6DA49032250F}" presName="connSite" presStyleLbl="node1" presStyleIdx="0" presStyleCnt="7"/>
      <dgm:spPr/>
    </dgm:pt>
    <dgm:pt modelId="{268FC1C4-7276-449A-9961-0877DF158E09}" type="pres">
      <dgm:prSet presAssocID="{ED48C495-E3B8-41F2-8B24-6DA49032250F}" presName="visible" presStyleLbl="node1" presStyleIdx="0" presStyleCnt="7" custScaleX="185833" custScaleY="157251" custLinFactNeighborX="60780" custLinFactNeighborY="-101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38EC34F-CC14-429B-ABE9-1ED1CDB6472F}" type="pres">
      <dgm:prSet presAssocID="{35A89ACC-FA5E-4D3E-84C9-FA9B13D1D500}" presName="Name25" presStyleLbl="parChTrans1D1" presStyleIdx="0" presStyleCnt="6"/>
      <dgm:spPr/>
      <dgm:t>
        <a:bodyPr/>
        <a:lstStyle/>
        <a:p>
          <a:endParaRPr lang="hu-HU"/>
        </a:p>
      </dgm:t>
    </dgm:pt>
    <dgm:pt modelId="{5DD1FF7A-072C-4B68-A50E-3297FA52C7D8}" type="pres">
      <dgm:prSet presAssocID="{F6387C40-9216-4568-8BB8-0D3936032B45}" presName="node" presStyleCnt="0"/>
      <dgm:spPr/>
    </dgm:pt>
    <dgm:pt modelId="{AA8C145F-E380-4B6B-9D07-ED46DF7AA783}" type="pres">
      <dgm:prSet presAssocID="{F6387C40-9216-4568-8BB8-0D3936032B45}" presName="parentNode" presStyleLbl="node1" presStyleIdx="1" presStyleCnt="7" custScaleX="313382" custScaleY="243394" custLinFactX="102784" custLinFactNeighborX="200000" custLinFactNeighborY="6912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8E8276-83EF-40C0-97F0-181AB036961A}" type="pres">
      <dgm:prSet presAssocID="{F6387C40-9216-4568-8BB8-0D3936032B45}" presName="childNode" presStyleLbl="revTx" presStyleIdx="0" presStyleCnt="0">
        <dgm:presLayoutVars>
          <dgm:bulletEnabled val="1"/>
        </dgm:presLayoutVars>
      </dgm:prSet>
      <dgm:spPr/>
    </dgm:pt>
    <dgm:pt modelId="{C47160D5-8F89-4D9D-B45C-47BDAE1FBBBD}" type="pres">
      <dgm:prSet presAssocID="{E2BFD0CF-3CE4-438E-BB4F-A855A2ECC8FF}" presName="Name25" presStyleLbl="parChTrans1D1" presStyleIdx="1" presStyleCnt="6"/>
      <dgm:spPr/>
      <dgm:t>
        <a:bodyPr/>
        <a:lstStyle/>
        <a:p>
          <a:endParaRPr lang="hu-HU"/>
        </a:p>
      </dgm:t>
    </dgm:pt>
    <dgm:pt modelId="{E83DE214-7ED5-41FD-B927-0051E0D5CE9F}" type="pres">
      <dgm:prSet presAssocID="{E87D2239-892A-41AE-BABE-DAF928EB40D1}" presName="node" presStyleCnt="0"/>
      <dgm:spPr/>
    </dgm:pt>
    <dgm:pt modelId="{1BDED1ED-0E8F-4F6A-9019-B2696549A2FF}" type="pres">
      <dgm:prSet presAssocID="{E87D2239-892A-41AE-BABE-DAF928EB40D1}" presName="parentNode" presStyleLbl="node1" presStyleIdx="2" presStyleCnt="7" custScaleX="322707" custScaleY="232197" custLinFactX="-200000" custLinFactNeighborX="-232673" custLinFactNeighborY="-2569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343DE6-F96F-4AE4-98F8-A0A7F1F5B84B}" type="pres">
      <dgm:prSet presAssocID="{E87D2239-892A-41AE-BABE-DAF928EB40D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F81554-719E-457A-BD23-FD6F19B8DBC3}" type="pres">
      <dgm:prSet presAssocID="{50044679-5CAB-4A77-B1F3-4AE1D053615C}" presName="Name25" presStyleLbl="parChTrans1D1" presStyleIdx="2" presStyleCnt="6"/>
      <dgm:spPr/>
      <dgm:t>
        <a:bodyPr/>
        <a:lstStyle/>
        <a:p>
          <a:endParaRPr lang="hu-HU"/>
        </a:p>
      </dgm:t>
    </dgm:pt>
    <dgm:pt modelId="{48207036-A20B-41D6-8FBD-0B9F17FD2DE3}" type="pres">
      <dgm:prSet presAssocID="{20FEF66F-7BC0-44E7-83F1-B0768EB3DD8E}" presName="node" presStyleCnt="0"/>
      <dgm:spPr/>
    </dgm:pt>
    <dgm:pt modelId="{EE0D100E-6C60-4310-BEEF-C0838D5E7389}" type="pres">
      <dgm:prSet presAssocID="{20FEF66F-7BC0-44E7-83F1-B0768EB3DD8E}" presName="parentNode" presStyleLbl="node1" presStyleIdx="3" presStyleCnt="7" custScaleX="328466" custScaleY="251447" custLinFactX="200000" custLinFactNeighborX="253583" custLinFactNeighborY="9394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2DCFEF-19EC-48A9-ADCF-B079A34644A3}" type="pres">
      <dgm:prSet presAssocID="{20FEF66F-7BC0-44E7-83F1-B0768EB3DD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69B4F0-E7CA-4802-8D07-93E887F34FB2}" type="pres">
      <dgm:prSet presAssocID="{DC117556-D7E3-4027-A3FD-04F6E930F835}" presName="Name25" presStyleLbl="parChTrans1D1" presStyleIdx="3" presStyleCnt="6"/>
      <dgm:spPr/>
      <dgm:t>
        <a:bodyPr/>
        <a:lstStyle/>
        <a:p>
          <a:endParaRPr lang="hu-HU"/>
        </a:p>
      </dgm:t>
    </dgm:pt>
    <dgm:pt modelId="{7BA93ADF-96EB-414E-A6F0-01977F2475CE}" type="pres">
      <dgm:prSet presAssocID="{3367A0B7-F016-40FC-B575-7A13AD6EE2E1}" presName="node" presStyleCnt="0"/>
      <dgm:spPr/>
    </dgm:pt>
    <dgm:pt modelId="{0A303854-5839-4FFD-B026-34D057D0CA2B}" type="pres">
      <dgm:prSet presAssocID="{3367A0B7-F016-40FC-B575-7A13AD6EE2E1}" presName="parentNode" presStyleLbl="node1" presStyleIdx="4" presStyleCnt="7" custScaleX="316927" custScaleY="246400" custLinFactX="100000" custLinFactY="68742" custLinFactNeighborX="10817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4584C6-B7A9-45A8-9651-692C67FCBC47}" type="pres">
      <dgm:prSet presAssocID="{3367A0B7-F016-40FC-B575-7A13AD6EE2E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68CDBD-5F41-479B-9DDB-5CC53258421C}" type="pres">
      <dgm:prSet presAssocID="{1F8268A2-55B4-44F6-B208-A1F9C07FDA00}" presName="Name25" presStyleLbl="parChTrans1D1" presStyleIdx="4" presStyleCnt="6"/>
      <dgm:spPr/>
      <dgm:t>
        <a:bodyPr/>
        <a:lstStyle/>
        <a:p>
          <a:endParaRPr lang="hu-HU"/>
        </a:p>
      </dgm:t>
    </dgm:pt>
    <dgm:pt modelId="{3261AE59-8A0F-488A-8AF5-2AB8F1454849}" type="pres">
      <dgm:prSet presAssocID="{72FC053A-D96E-46A9-A169-F71BE8CFF5AC}" presName="node" presStyleCnt="0"/>
      <dgm:spPr/>
    </dgm:pt>
    <dgm:pt modelId="{0AA71529-3FC0-4213-93B5-CE918911972C}" type="pres">
      <dgm:prSet presAssocID="{72FC053A-D96E-46A9-A169-F71BE8CFF5AC}" presName="parentNode" presStyleLbl="node1" presStyleIdx="5" presStyleCnt="7" custScaleX="347975" custScaleY="222019" custLinFactX="-296154" custLinFactY="-51673" custLinFactNeighborX="-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7E25AC-DC8A-40B4-9FFD-9E15D70E36F4}" type="pres">
      <dgm:prSet presAssocID="{72FC053A-D96E-46A9-A169-F71BE8CFF5AC}" presName="childNode" presStyleLbl="revTx" presStyleIdx="0" presStyleCnt="0">
        <dgm:presLayoutVars>
          <dgm:bulletEnabled val="1"/>
        </dgm:presLayoutVars>
      </dgm:prSet>
      <dgm:spPr/>
    </dgm:pt>
    <dgm:pt modelId="{2BEF1B37-8E49-4691-9404-A5C1C9214FB9}" type="pres">
      <dgm:prSet presAssocID="{0BA2E4DF-29FB-4339-B2F5-CE7F289CEDC0}" presName="Name25" presStyleLbl="parChTrans1D1" presStyleIdx="5" presStyleCnt="6"/>
      <dgm:spPr/>
      <dgm:t>
        <a:bodyPr/>
        <a:lstStyle/>
        <a:p>
          <a:endParaRPr lang="hu-HU"/>
        </a:p>
      </dgm:t>
    </dgm:pt>
    <dgm:pt modelId="{AEB90743-B25C-4018-A44A-65527F0D6B16}" type="pres">
      <dgm:prSet presAssocID="{3C2B269A-A5BF-4A0C-89AD-805C7ADC387B}" presName="node" presStyleCnt="0"/>
      <dgm:spPr/>
    </dgm:pt>
    <dgm:pt modelId="{A5F6B5AA-50CC-4550-A320-61C173DBCB38}" type="pres">
      <dgm:prSet presAssocID="{3C2B269A-A5BF-4A0C-89AD-805C7ADC387B}" presName="parentNode" presStyleLbl="node1" presStyleIdx="6" presStyleCnt="7" custScaleX="307012" custScaleY="186516" custLinFactX="-93225" custLinFactNeighborX="-100000" custLinFactNeighborY="-7872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3E37E9-D3FD-47D0-9ED2-5E6A3800FF75}" type="pres">
      <dgm:prSet presAssocID="{3C2B269A-A5BF-4A0C-89AD-805C7ADC38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2280623-AF5B-4D28-8A0E-37660B121450}" type="presOf" srcId="{72FC053A-D96E-46A9-A169-F71BE8CFF5AC}" destId="{0AA71529-3FC0-4213-93B5-CE918911972C}" srcOrd="0" destOrd="0" presId="urn:microsoft.com/office/officeart/2005/8/layout/radial2"/>
    <dgm:cxn modelId="{FCF3CCFB-8BD5-403E-BC4D-4C18A942C381}" srcId="{ED48C495-E3B8-41F2-8B24-6DA49032250F}" destId="{72FC053A-D96E-46A9-A169-F71BE8CFF5AC}" srcOrd="4" destOrd="0" parTransId="{1F8268A2-55B4-44F6-B208-A1F9C07FDA00}" sibTransId="{A8468A9F-184D-445D-AEC2-2BE88A0722C0}"/>
    <dgm:cxn modelId="{DACB3738-8EE2-4498-996B-315FE45793F9}" type="presOf" srcId="{ED48C495-E3B8-41F2-8B24-6DA49032250F}" destId="{A096BE1D-90A0-49E1-AAF1-D29601BE94BD}" srcOrd="0" destOrd="0" presId="urn:microsoft.com/office/officeart/2005/8/layout/radial2"/>
    <dgm:cxn modelId="{B622E20E-9B13-4434-9326-7178E237E4A2}" type="presOf" srcId="{E2BFD0CF-3CE4-438E-BB4F-A855A2ECC8FF}" destId="{C47160D5-8F89-4D9D-B45C-47BDAE1FBBBD}" srcOrd="0" destOrd="0" presId="urn:microsoft.com/office/officeart/2005/8/layout/radial2"/>
    <dgm:cxn modelId="{D570D5BA-ADE8-4CD6-9295-688AD181CEE3}" srcId="{ED48C495-E3B8-41F2-8B24-6DA49032250F}" destId="{20FEF66F-7BC0-44E7-83F1-B0768EB3DD8E}" srcOrd="2" destOrd="0" parTransId="{50044679-5CAB-4A77-B1F3-4AE1D053615C}" sibTransId="{064A07DD-A4AD-436C-8AF1-AAF60C7322F9}"/>
    <dgm:cxn modelId="{364EB3BC-7544-4389-BAEB-70B37184DBC5}" type="presOf" srcId="{DC117556-D7E3-4027-A3FD-04F6E930F835}" destId="{F069B4F0-E7CA-4802-8D07-93E887F34FB2}" srcOrd="0" destOrd="0" presId="urn:microsoft.com/office/officeart/2005/8/layout/radial2"/>
    <dgm:cxn modelId="{E693A3D6-41C1-486A-8FDC-26B9E184FEF4}" srcId="{ED48C495-E3B8-41F2-8B24-6DA49032250F}" destId="{F6387C40-9216-4568-8BB8-0D3936032B45}" srcOrd="0" destOrd="0" parTransId="{35A89ACC-FA5E-4D3E-84C9-FA9B13D1D500}" sibTransId="{547F1FDF-542C-4482-920A-175B4DD295AA}"/>
    <dgm:cxn modelId="{BA8262E8-0078-4635-9F7E-7A2EA7A68FF6}" type="presOf" srcId="{E87D2239-892A-41AE-BABE-DAF928EB40D1}" destId="{1BDED1ED-0E8F-4F6A-9019-B2696549A2FF}" srcOrd="0" destOrd="0" presId="urn:microsoft.com/office/officeart/2005/8/layout/radial2"/>
    <dgm:cxn modelId="{2571D098-D07D-4EF1-8745-2B88F66D1A5D}" srcId="{ED48C495-E3B8-41F2-8B24-6DA49032250F}" destId="{E87D2239-892A-41AE-BABE-DAF928EB40D1}" srcOrd="1" destOrd="0" parTransId="{E2BFD0CF-3CE4-438E-BB4F-A855A2ECC8FF}" sibTransId="{4E16F74E-F5F7-412F-BEE8-ED29D2F7A43F}"/>
    <dgm:cxn modelId="{C698AAB2-D49A-48FF-BAE6-D39D627C7AE9}" type="presOf" srcId="{35A89ACC-FA5E-4D3E-84C9-FA9B13D1D500}" destId="{938EC34F-CC14-429B-ABE9-1ED1CDB6472F}" srcOrd="0" destOrd="0" presId="urn:microsoft.com/office/officeart/2005/8/layout/radial2"/>
    <dgm:cxn modelId="{E1ABFD36-B885-41BA-AD98-FCFA5CAF6163}" type="presOf" srcId="{0BA2E4DF-29FB-4339-B2F5-CE7F289CEDC0}" destId="{2BEF1B37-8E49-4691-9404-A5C1C9214FB9}" srcOrd="0" destOrd="0" presId="urn:microsoft.com/office/officeart/2005/8/layout/radial2"/>
    <dgm:cxn modelId="{3A394CC7-BB94-4E1A-AC6B-FBEE0E59DF8A}" type="presOf" srcId="{F6387C40-9216-4568-8BB8-0D3936032B45}" destId="{AA8C145F-E380-4B6B-9D07-ED46DF7AA783}" srcOrd="0" destOrd="0" presId="urn:microsoft.com/office/officeart/2005/8/layout/radial2"/>
    <dgm:cxn modelId="{FD160A5F-D1C8-400F-8FBA-2FBCB9D147E1}" srcId="{ED48C495-E3B8-41F2-8B24-6DA49032250F}" destId="{3367A0B7-F016-40FC-B575-7A13AD6EE2E1}" srcOrd="3" destOrd="0" parTransId="{DC117556-D7E3-4027-A3FD-04F6E930F835}" sibTransId="{F4807DEB-1959-4885-9BC8-2C67BFF756A0}"/>
    <dgm:cxn modelId="{F0182B33-5219-4AC8-A6FA-86D85BCA616A}" type="presOf" srcId="{50044679-5CAB-4A77-B1F3-4AE1D053615C}" destId="{DAF81554-719E-457A-BD23-FD6F19B8DBC3}" srcOrd="0" destOrd="0" presId="urn:microsoft.com/office/officeart/2005/8/layout/radial2"/>
    <dgm:cxn modelId="{D78DA8EB-8B16-49B0-BB4E-D83407C107FF}" type="presOf" srcId="{3C2B269A-A5BF-4A0C-89AD-805C7ADC387B}" destId="{A5F6B5AA-50CC-4550-A320-61C173DBCB38}" srcOrd="0" destOrd="0" presId="urn:microsoft.com/office/officeart/2005/8/layout/radial2"/>
    <dgm:cxn modelId="{7E5052C8-E20E-45CE-96E1-F30AA8780221}" srcId="{ED48C495-E3B8-41F2-8B24-6DA49032250F}" destId="{3C2B269A-A5BF-4A0C-89AD-805C7ADC387B}" srcOrd="5" destOrd="0" parTransId="{0BA2E4DF-29FB-4339-B2F5-CE7F289CEDC0}" sibTransId="{7D02F9FD-FE60-4D0B-87DD-B731A776FBA3}"/>
    <dgm:cxn modelId="{6FB63604-952A-468B-AB1E-BB3244491C57}" type="presOf" srcId="{1F8268A2-55B4-44F6-B208-A1F9C07FDA00}" destId="{5F68CDBD-5F41-479B-9DDB-5CC53258421C}" srcOrd="0" destOrd="0" presId="urn:microsoft.com/office/officeart/2005/8/layout/radial2"/>
    <dgm:cxn modelId="{84775B44-EF37-4B44-BCEB-1D117F7D6932}" type="presOf" srcId="{20FEF66F-7BC0-44E7-83F1-B0768EB3DD8E}" destId="{EE0D100E-6C60-4310-BEEF-C0838D5E7389}" srcOrd="0" destOrd="0" presId="urn:microsoft.com/office/officeart/2005/8/layout/radial2"/>
    <dgm:cxn modelId="{39A88AB8-A385-44AA-A8FD-E431F6A0F23A}" type="presOf" srcId="{3367A0B7-F016-40FC-B575-7A13AD6EE2E1}" destId="{0A303854-5839-4FFD-B026-34D057D0CA2B}" srcOrd="0" destOrd="0" presId="urn:microsoft.com/office/officeart/2005/8/layout/radial2"/>
    <dgm:cxn modelId="{1222488A-0FF4-48A3-BC58-B20A20AAAFDB}" type="presParOf" srcId="{A096BE1D-90A0-49E1-AAF1-D29601BE94BD}" destId="{ACCB9C44-9A1F-404A-A551-E914032EB30F}" srcOrd="0" destOrd="0" presId="urn:microsoft.com/office/officeart/2005/8/layout/radial2"/>
    <dgm:cxn modelId="{3EB8FC7E-AAA2-4A40-AEDF-7C29C711AC97}" type="presParOf" srcId="{ACCB9C44-9A1F-404A-A551-E914032EB30F}" destId="{6AE1D60A-1DA0-4E5A-88E9-447042494D5F}" srcOrd="0" destOrd="0" presId="urn:microsoft.com/office/officeart/2005/8/layout/radial2"/>
    <dgm:cxn modelId="{A79B8006-B76D-4AE5-B30B-4AD833D8C6CB}" type="presParOf" srcId="{6AE1D60A-1DA0-4E5A-88E9-447042494D5F}" destId="{1BFCD271-711B-4794-B1C6-95279E1E0FB7}" srcOrd="0" destOrd="0" presId="urn:microsoft.com/office/officeart/2005/8/layout/radial2"/>
    <dgm:cxn modelId="{1A26C3E2-748B-4685-9229-A2ED35954152}" type="presParOf" srcId="{6AE1D60A-1DA0-4E5A-88E9-447042494D5F}" destId="{268FC1C4-7276-449A-9961-0877DF158E09}" srcOrd="1" destOrd="0" presId="urn:microsoft.com/office/officeart/2005/8/layout/radial2"/>
    <dgm:cxn modelId="{9726A1DB-F678-4839-99D4-99B8CBAB31E0}" type="presParOf" srcId="{ACCB9C44-9A1F-404A-A551-E914032EB30F}" destId="{938EC34F-CC14-429B-ABE9-1ED1CDB6472F}" srcOrd="1" destOrd="0" presId="urn:microsoft.com/office/officeart/2005/8/layout/radial2"/>
    <dgm:cxn modelId="{2DAA2B6B-A2E1-4629-BF30-25E885A4195D}" type="presParOf" srcId="{ACCB9C44-9A1F-404A-A551-E914032EB30F}" destId="{5DD1FF7A-072C-4B68-A50E-3297FA52C7D8}" srcOrd="2" destOrd="0" presId="urn:microsoft.com/office/officeart/2005/8/layout/radial2"/>
    <dgm:cxn modelId="{17FA00AD-32A0-4CF3-8F49-4C47C54544D5}" type="presParOf" srcId="{5DD1FF7A-072C-4B68-A50E-3297FA52C7D8}" destId="{AA8C145F-E380-4B6B-9D07-ED46DF7AA783}" srcOrd="0" destOrd="0" presId="urn:microsoft.com/office/officeart/2005/8/layout/radial2"/>
    <dgm:cxn modelId="{0FEE5764-347C-4F9A-83C9-B9DCB712D34B}" type="presParOf" srcId="{5DD1FF7A-072C-4B68-A50E-3297FA52C7D8}" destId="{DA8E8276-83EF-40C0-97F0-181AB036961A}" srcOrd="1" destOrd="0" presId="urn:microsoft.com/office/officeart/2005/8/layout/radial2"/>
    <dgm:cxn modelId="{DBBC4D50-3BF2-470E-8408-A310EDC9F82B}" type="presParOf" srcId="{ACCB9C44-9A1F-404A-A551-E914032EB30F}" destId="{C47160D5-8F89-4D9D-B45C-47BDAE1FBBBD}" srcOrd="3" destOrd="0" presId="urn:microsoft.com/office/officeart/2005/8/layout/radial2"/>
    <dgm:cxn modelId="{6F0EBC5D-D73C-4621-BA25-B31B3CEC3F31}" type="presParOf" srcId="{ACCB9C44-9A1F-404A-A551-E914032EB30F}" destId="{E83DE214-7ED5-41FD-B927-0051E0D5CE9F}" srcOrd="4" destOrd="0" presId="urn:microsoft.com/office/officeart/2005/8/layout/radial2"/>
    <dgm:cxn modelId="{3A5BB164-63A1-465A-99D7-13BCD2B7C4B9}" type="presParOf" srcId="{E83DE214-7ED5-41FD-B927-0051E0D5CE9F}" destId="{1BDED1ED-0E8F-4F6A-9019-B2696549A2FF}" srcOrd="0" destOrd="0" presId="urn:microsoft.com/office/officeart/2005/8/layout/radial2"/>
    <dgm:cxn modelId="{841DECB5-7EFA-41EE-A407-E558AE39D287}" type="presParOf" srcId="{E83DE214-7ED5-41FD-B927-0051E0D5CE9F}" destId="{A0343DE6-F96F-4AE4-98F8-A0A7F1F5B84B}" srcOrd="1" destOrd="0" presId="urn:microsoft.com/office/officeart/2005/8/layout/radial2"/>
    <dgm:cxn modelId="{4B3BC1B6-F816-46EF-9FD7-51E9B8FC146E}" type="presParOf" srcId="{ACCB9C44-9A1F-404A-A551-E914032EB30F}" destId="{DAF81554-719E-457A-BD23-FD6F19B8DBC3}" srcOrd="5" destOrd="0" presId="urn:microsoft.com/office/officeart/2005/8/layout/radial2"/>
    <dgm:cxn modelId="{CCF221B1-AA4C-4905-99D4-FAA5C8B081D4}" type="presParOf" srcId="{ACCB9C44-9A1F-404A-A551-E914032EB30F}" destId="{48207036-A20B-41D6-8FBD-0B9F17FD2DE3}" srcOrd="6" destOrd="0" presId="urn:microsoft.com/office/officeart/2005/8/layout/radial2"/>
    <dgm:cxn modelId="{F7BFFC55-2FDB-48FB-9947-DE0B6C29C530}" type="presParOf" srcId="{48207036-A20B-41D6-8FBD-0B9F17FD2DE3}" destId="{EE0D100E-6C60-4310-BEEF-C0838D5E7389}" srcOrd="0" destOrd="0" presId="urn:microsoft.com/office/officeart/2005/8/layout/radial2"/>
    <dgm:cxn modelId="{1D5887C0-71A7-4990-B866-D85EDECEA4CE}" type="presParOf" srcId="{48207036-A20B-41D6-8FBD-0B9F17FD2DE3}" destId="{992DCFEF-19EC-48A9-ADCF-B079A34644A3}" srcOrd="1" destOrd="0" presId="urn:microsoft.com/office/officeart/2005/8/layout/radial2"/>
    <dgm:cxn modelId="{381543F4-952A-4DE9-987D-47BD600DDAD6}" type="presParOf" srcId="{ACCB9C44-9A1F-404A-A551-E914032EB30F}" destId="{F069B4F0-E7CA-4802-8D07-93E887F34FB2}" srcOrd="7" destOrd="0" presId="urn:microsoft.com/office/officeart/2005/8/layout/radial2"/>
    <dgm:cxn modelId="{9DAB664A-2956-4173-85C0-7D4A62F49DEA}" type="presParOf" srcId="{ACCB9C44-9A1F-404A-A551-E914032EB30F}" destId="{7BA93ADF-96EB-414E-A6F0-01977F2475CE}" srcOrd="8" destOrd="0" presId="urn:microsoft.com/office/officeart/2005/8/layout/radial2"/>
    <dgm:cxn modelId="{3BCCE6BE-9186-43F0-AFCD-237927B9B428}" type="presParOf" srcId="{7BA93ADF-96EB-414E-A6F0-01977F2475CE}" destId="{0A303854-5839-4FFD-B026-34D057D0CA2B}" srcOrd="0" destOrd="0" presId="urn:microsoft.com/office/officeart/2005/8/layout/radial2"/>
    <dgm:cxn modelId="{29AD185A-C1A6-48E0-AB2A-5D93527C587E}" type="presParOf" srcId="{7BA93ADF-96EB-414E-A6F0-01977F2475CE}" destId="{464584C6-B7A9-45A8-9651-692C67FCBC47}" srcOrd="1" destOrd="0" presId="urn:microsoft.com/office/officeart/2005/8/layout/radial2"/>
    <dgm:cxn modelId="{35B673D7-F486-469C-9582-E0081A64DB6F}" type="presParOf" srcId="{ACCB9C44-9A1F-404A-A551-E914032EB30F}" destId="{5F68CDBD-5F41-479B-9DDB-5CC53258421C}" srcOrd="9" destOrd="0" presId="urn:microsoft.com/office/officeart/2005/8/layout/radial2"/>
    <dgm:cxn modelId="{261E5329-6ED4-40FC-8A03-2A065C87E2F8}" type="presParOf" srcId="{ACCB9C44-9A1F-404A-A551-E914032EB30F}" destId="{3261AE59-8A0F-488A-8AF5-2AB8F1454849}" srcOrd="10" destOrd="0" presId="urn:microsoft.com/office/officeart/2005/8/layout/radial2"/>
    <dgm:cxn modelId="{0D21631C-C72B-4D4E-B10C-1A0700648DB4}" type="presParOf" srcId="{3261AE59-8A0F-488A-8AF5-2AB8F1454849}" destId="{0AA71529-3FC0-4213-93B5-CE918911972C}" srcOrd="0" destOrd="0" presId="urn:microsoft.com/office/officeart/2005/8/layout/radial2"/>
    <dgm:cxn modelId="{B1B3EF51-D7D5-4BA3-AD5E-C0E51CDAE4F6}" type="presParOf" srcId="{3261AE59-8A0F-488A-8AF5-2AB8F1454849}" destId="{F27E25AC-DC8A-40B4-9FFD-9E15D70E36F4}" srcOrd="1" destOrd="0" presId="urn:microsoft.com/office/officeart/2005/8/layout/radial2"/>
    <dgm:cxn modelId="{49025AA2-5FFE-4747-B9DC-A780F196AE52}" type="presParOf" srcId="{ACCB9C44-9A1F-404A-A551-E914032EB30F}" destId="{2BEF1B37-8E49-4691-9404-A5C1C9214FB9}" srcOrd="11" destOrd="0" presId="urn:microsoft.com/office/officeart/2005/8/layout/radial2"/>
    <dgm:cxn modelId="{1B511999-E794-4085-A04A-220EA7A7EFDB}" type="presParOf" srcId="{ACCB9C44-9A1F-404A-A551-E914032EB30F}" destId="{AEB90743-B25C-4018-A44A-65527F0D6B16}" srcOrd="12" destOrd="0" presId="urn:microsoft.com/office/officeart/2005/8/layout/radial2"/>
    <dgm:cxn modelId="{DBB1F8D6-76D2-4731-9BB1-7DCDE5812D5A}" type="presParOf" srcId="{AEB90743-B25C-4018-A44A-65527F0D6B16}" destId="{A5F6B5AA-50CC-4550-A320-61C173DBCB38}" srcOrd="0" destOrd="0" presId="urn:microsoft.com/office/officeart/2005/8/layout/radial2"/>
    <dgm:cxn modelId="{E568F0BA-AF92-471A-93AF-AF1557AD3D04}" type="presParOf" srcId="{AEB90743-B25C-4018-A44A-65527F0D6B16}" destId="{683E37E9-D3FD-47D0-9ED2-5E6A3800FF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F1B37-8E49-4691-9404-A5C1C9214FB9}">
      <dsp:nvSpPr>
        <dsp:cNvPr id="0" name=""/>
        <dsp:cNvSpPr/>
      </dsp:nvSpPr>
      <dsp:spPr>
        <a:xfrm rot="5241639">
          <a:off x="2342710" y="2844839"/>
          <a:ext cx="480994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480994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8CDBD-5F41-479B-9DDB-5CC53258421C}">
      <dsp:nvSpPr>
        <dsp:cNvPr id="0" name=""/>
        <dsp:cNvSpPr/>
      </dsp:nvSpPr>
      <dsp:spPr>
        <a:xfrm rot="10155336">
          <a:off x="2058987" y="2332389"/>
          <a:ext cx="145470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45470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9B4F0-E7CA-4802-8D07-93E887F34FB2}">
      <dsp:nvSpPr>
        <dsp:cNvPr id="0" name=""/>
        <dsp:cNvSpPr/>
      </dsp:nvSpPr>
      <dsp:spPr>
        <a:xfrm rot="1358323">
          <a:off x="2823833" y="2822301"/>
          <a:ext cx="2199451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2199451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81554-719E-457A-BD23-FD6F19B8DBC3}">
      <dsp:nvSpPr>
        <dsp:cNvPr id="0" name=""/>
        <dsp:cNvSpPr/>
      </dsp:nvSpPr>
      <dsp:spPr>
        <a:xfrm rot="112321">
          <a:off x="2907670" y="2318296"/>
          <a:ext cx="335903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3359035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160D5-8F89-4D9D-B45C-47BDAE1FBBBD}">
      <dsp:nvSpPr>
        <dsp:cNvPr id="0" name=""/>
        <dsp:cNvSpPr/>
      </dsp:nvSpPr>
      <dsp:spPr>
        <a:xfrm rot="14173432">
          <a:off x="1971259" y="1712919"/>
          <a:ext cx="448242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448242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EC34F-CC14-429B-ABE9-1ED1CDB6472F}">
      <dsp:nvSpPr>
        <dsp:cNvPr id="0" name=""/>
        <dsp:cNvSpPr/>
      </dsp:nvSpPr>
      <dsp:spPr>
        <a:xfrm rot="20073666">
          <a:off x="2806680" y="1632748"/>
          <a:ext cx="2101702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2101702" y="1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FC1C4-7276-449A-9961-0877DF158E09}">
      <dsp:nvSpPr>
        <dsp:cNvPr id="0" name=""/>
        <dsp:cNvSpPr/>
      </dsp:nvSpPr>
      <dsp:spPr>
        <a:xfrm>
          <a:off x="2232037" y="1367722"/>
          <a:ext cx="1872625" cy="15846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C145F-E380-4B6B-9D07-ED46DF7AA783}">
      <dsp:nvSpPr>
        <dsp:cNvPr id="0" name=""/>
        <dsp:cNvSpPr/>
      </dsp:nvSpPr>
      <dsp:spPr>
        <a:xfrm>
          <a:off x="4667019" y="72011"/>
          <a:ext cx="1894756" cy="1471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Háztartás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4944500" y="287521"/>
        <a:ext cx="1339794" cy="1040577"/>
      </dsp:txXfrm>
    </dsp:sp>
    <dsp:sp modelId="{1BDED1ED-0E8F-4F6A-9019-B2696549A2FF}">
      <dsp:nvSpPr>
        <dsp:cNvPr id="0" name=""/>
        <dsp:cNvSpPr/>
      </dsp:nvSpPr>
      <dsp:spPr>
        <a:xfrm>
          <a:off x="672161" y="202905"/>
          <a:ext cx="1951136" cy="140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Irodalom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957898" y="408501"/>
        <a:ext cx="1379662" cy="992706"/>
      </dsp:txXfrm>
    </dsp:sp>
    <dsp:sp modelId="{EE0D100E-6C60-4310-BEEF-C0838D5E7389}">
      <dsp:nvSpPr>
        <dsp:cNvPr id="0" name=""/>
        <dsp:cNvSpPr/>
      </dsp:nvSpPr>
      <dsp:spPr>
        <a:xfrm>
          <a:off x="6264906" y="1656187"/>
          <a:ext cx="1985956" cy="152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Közigazgatás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6555743" y="1878828"/>
        <a:ext cx="1404282" cy="1075005"/>
      </dsp:txXfrm>
    </dsp:sp>
    <dsp:sp modelId="{0A303854-5839-4FFD-B026-34D057D0CA2B}">
      <dsp:nvSpPr>
        <dsp:cNvPr id="0" name=""/>
        <dsp:cNvSpPr/>
      </dsp:nvSpPr>
      <dsp:spPr>
        <a:xfrm>
          <a:off x="4824747" y="2863579"/>
          <a:ext cx="1916189" cy="1489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Botanika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5105366" y="3081751"/>
        <a:ext cx="1354951" cy="1053428"/>
      </dsp:txXfrm>
    </dsp:sp>
    <dsp:sp modelId="{0AA71529-3FC0-4213-93B5-CE918911972C}">
      <dsp:nvSpPr>
        <dsp:cNvPr id="0" name=""/>
        <dsp:cNvSpPr/>
      </dsp:nvSpPr>
      <dsp:spPr>
        <a:xfrm>
          <a:off x="0" y="1876844"/>
          <a:ext cx="2103910" cy="1342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Tájépítésze</a:t>
          </a:r>
          <a:r>
            <a:rPr lang="hu-HU" sz="2100" kern="1200" dirty="0" smtClean="0">
              <a:solidFill>
                <a:schemeClr val="tx1"/>
              </a:solidFill>
            </a:rPr>
            <a:t>t</a:t>
          </a:r>
          <a:endParaRPr lang="hu-HU" sz="2100" kern="1200" dirty="0">
            <a:solidFill>
              <a:schemeClr val="tx1"/>
            </a:solidFill>
          </a:endParaRPr>
        </a:p>
      </dsp:txBody>
      <dsp:txXfrm>
        <a:off x="308110" y="2073428"/>
        <a:ext cx="1487690" cy="949193"/>
      </dsp:txXfrm>
    </dsp:sp>
    <dsp:sp modelId="{A5F6B5AA-50CC-4550-A320-61C173DBCB38}">
      <dsp:nvSpPr>
        <dsp:cNvPr id="0" name=""/>
        <dsp:cNvSpPr/>
      </dsp:nvSpPr>
      <dsp:spPr>
        <a:xfrm>
          <a:off x="1692143" y="3095605"/>
          <a:ext cx="1856241" cy="1127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Oktatás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1963983" y="3260753"/>
        <a:ext cx="1312561" cy="79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E2A6-B81F-4AFF-9A33-56711B37BE9D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7738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E775-2B12-4417-82B2-0B370BAB05E8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03276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51BB-6A66-40A2-8AAE-97B6D4BF68A1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74138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8E2A6-B81F-4AFF-9A33-56711B37BE9D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08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5ED8B3-A155-4407-A372-5D345DB7AB29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6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369C-5F0C-42F2-AB24-A35B1DB6B2AF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48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110B8-2F12-4754-9297-7083C5312093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10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D3F49-F24E-4C58-AE5D-FDE54EFFE0B4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21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3D2792-C46B-4568-A831-65F15AF034FD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90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14221-D525-482E-8CD6-6990FC94954E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60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2F5AF-B4F9-465A-8AEF-06D5019499D5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2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8B3-A155-4407-A372-5D345DB7AB29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74193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44BF6B-1279-4702-892E-D9D48352A765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78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CE775-2B12-4417-82B2-0B370BAB05E8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23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E51BB-6A66-40A2-8AAE-97B6D4BF68A1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3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69C-5F0C-42F2-AB24-A35B1DB6B2AF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40218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10B8-2F12-4754-9297-7083C5312093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3317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3F49-F24E-4C58-AE5D-FDE54EFFE0B4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3889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2792-C46B-4568-A831-65F15AF034FD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5069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4221-D525-482E-8CD6-6990FC94954E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29245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F5AF-B4F9-465A-8AEF-06D5019499D5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40314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BF6B-1279-4702-892E-D9D48352A765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4944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DCB1-3874-46FF-B25E-C334C5BCFCC5}" type="slidenum">
              <a:rPr lang="es-ES" altLang="hu-HU" smtClean="0"/>
              <a:pPr/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1579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4EDCB1-3874-46FF-B25E-C334C5BCFCC5}" type="slidenum">
              <a:rPr kumimoji="0" lang="es-E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4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/docs.google.com/forms/d/e/1FAIpQLSdCy5_iMJWf3l3xuj1ysliGv-rHvHvkkfxXeyGZoVGIewCYDg/viewform?usp=sf_link" TargetMode="External"/><Relationship Id="rId2" Type="http://schemas.openxmlformats.org/officeDocument/2006/relationships/hyperlink" Target="https://docs.google.com/forms/d/e/1FAIpQLSdCy5_iMJWf3l3xuj1ysliGv-rHvHvkkfxXeyGZoVGIewCYDg/viewform?usp=sf_lin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83432" y="4868863"/>
            <a:ext cx="10153127" cy="6477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hu-HU" altLang="hu-HU" sz="5400" b="1" dirty="0" smtClean="0">
                <a:solidFill>
                  <a:schemeClr val="bg1"/>
                </a:solidFill>
              </a:rPr>
              <a:t>A kertmotívum az irodalomban</a:t>
            </a:r>
            <a:endParaRPr lang="es-ES" altLang="hu-HU" sz="5400" b="1" dirty="0">
              <a:solidFill>
                <a:schemeClr val="bg1"/>
              </a:solidFill>
            </a:endParaRPr>
          </a:p>
        </p:txBody>
      </p:sp>
      <p:sp>
        <p:nvSpPr>
          <p:cNvPr id="2205" name="Rectangle 157"/>
          <p:cNvSpPr>
            <a:spLocks noChangeArrowheads="1"/>
          </p:cNvSpPr>
          <p:nvPr/>
        </p:nvSpPr>
        <p:spPr bwMode="auto">
          <a:xfrm>
            <a:off x="1774825" y="5589588"/>
            <a:ext cx="6121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" altLang="hu-HU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F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014" y="1700808"/>
            <a:ext cx="10972800" cy="5472608"/>
          </a:xfrm>
        </p:spPr>
        <p:txBody>
          <a:bodyPr numCol="1"/>
          <a:lstStyle/>
          <a:p>
            <a:pPr marL="0" indent="0">
              <a:buNone/>
            </a:pPr>
            <a:r>
              <a:rPr lang="hu-HU" sz="20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F csoport    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Csehov: Cseresznyéskert     </a:t>
            </a:r>
          </a:p>
          <a:p>
            <a:pPr marL="0" indent="0" algn="just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GAJEV (kinyit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egy másik ablakot) Csupa fehér a kert. Emlékszel még, </a:t>
            </a:r>
            <a:r>
              <a:rPr lang="hu-HU" sz="2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Ljuba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? A hosszú fasor egyenesen fut, mint a kifeszített szíj, és csillog a holdas éjszakában! Emlékszel még? Nem felejtetted el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L. ANDREJEVNA (kinéz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az ablakon át a kertre) Gyermekkorom, tisztaságom! Itt aludtam a gyerekszobában, kinéztem a kertre, a boldogság minden reggel együtt ébredt velem, és hajszálra ugyanilyen volt ez a kert, semmit se változott. (Nevet a boldogságtól) Minden, minden fehér! Drága, drága kertem! A nyomasztó komor ősz és a hideg tél után megint fiatal vagy, repesel a boldogságtól, nem hagytak el az ég angyalai... Jaj, csak levenné valaki ezt a nehéz követ a szívemről, a vállamról, ha csak elfelejthetném a múltamat!</a:t>
            </a:r>
          </a:p>
          <a:p>
            <a:pPr marL="0" indent="0" algn="just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GAJEV És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ezt a kertet most elárverezik... micsoda képtelenség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... </a:t>
            </a:r>
            <a:r>
              <a:rPr lang="hu-H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[…]</a:t>
            </a:r>
            <a:endParaRPr lang="hu-HU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TROFIMOV Egész 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Oroszország a mi kertünk. Nagy a világ, gyönyörű, akad sok-sok csodálatos hely. (szünet) Gondoljon csak bele, </a:t>
            </a:r>
            <a:r>
              <a:rPr lang="hu-HU" sz="2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Ánya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: a </a:t>
            </a:r>
            <a:r>
              <a:rPr lang="hu-HU" sz="2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nagyapja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, az </a:t>
            </a:r>
            <a:r>
              <a:rPr lang="hu-HU" sz="20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ükapja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, valamennyi őse jobbágytartó volt, eleven lelkeket bitoroltak, ebben a kertben minden szem cseresznyéről, minden levélről, minden fatörzsről eleven emberek néznek magára, lehetetlen, hogy ne hallja a hangjukat...                                                   </a:t>
            </a:r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04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G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014" y="1700808"/>
            <a:ext cx="10972800" cy="5472608"/>
          </a:xfrm>
        </p:spPr>
        <p:txBody>
          <a:bodyPr numCol="1"/>
          <a:lstStyle/>
          <a:p>
            <a:pPr marL="0" indent="0">
              <a:buNone/>
            </a:pPr>
            <a:r>
              <a:rPr lang="hu-HU" sz="20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G csoport     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Charlotte </a:t>
            </a:r>
            <a:r>
              <a:rPr lang="hu-HU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Brontë</a:t>
            </a:r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: Jane </a:t>
            </a:r>
            <a:r>
              <a:rPr lang="hu-HU" sz="20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Eyre</a:t>
            </a:r>
            <a:endParaRPr lang="hu-HU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„</a:t>
            </a: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A kert, amikor a virágok nyíltak, szép lehetett, de most, január végén, sivár volt és fagyos. Borzongva néztem körül; nem olyan nap volt, amikor az ember vágyik a szabadba.”</a:t>
            </a:r>
          </a:p>
          <a:p>
            <a:pPr marL="0" indent="0" algn="just">
              <a:buNone/>
            </a:pP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„A reggelek és esték kanadai hidege már nem fagyasztotta meg </a:t>
            </a:r>
            <a:r>
              <a:rPr lang="hu-HU" sz="2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ereinkben</a:t>
            </a: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 a vért, már könnyen kibírtunk egyórai játékot, futkározást a kertben, sőt, ha sütött a nap, már élveztük is a szabad levegőt. A kopár földet, bokrokat mintha zöld fátyol vonta volna be, napról napra élénkebb zöld. A Remény minden éjszaka keresztülsuhant a kerten, és nyomában új élet fakadt.”</a:t>
            </a:r>
          </a:p>
          <a:p>
            <a:pPr marL="0" indent="0" algn="just">
              <a:buNone/>
            </a:pP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„Azt hittem, rám most már nincs szükség, és vissza akartam menni a házba. De ő (</a:t>
            </a:r>
            <a:r>
              <a:rPr lang="hu-HU" sz="2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Rochester</a:t>
            </a: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) utánam szólt: - Jane! - Kinyitotta a kertajtót, és megállt. - Szívjunk egy kis friss levegőt - mondta. - A ház valóságos börtön, nem találja?”</a:t>
            </a:r>
          </a:p>
          <a:p>
            <a:pPr marL="0" indent="0" algn="just">
              <a:buNone/>
            </a:pP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„A balzsamos estét ő </a:t>
            </a:r>
            <a:r>
              <a:rPr lang="hu-HU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</a:t>
            </a:r>
            <a:r>
              <a:rPr lang="hu-HU" sz="22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Rochester</a:t>
            </a:r>
            <a:r>
              <a:rPr lang="hu-HU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) is </a:t>
            </a:r>
            <a:r>
              <a:rPr lang="hu-HU" sz="2200" b="1" dirty="0">
                <a:solidFill>
                  <a:schemeClr val="bg1"/>
                </a:solidFill>
                <a:latin typeface="Garamond" panose="02020404030301010803" pitchFamily="18" charset="0"/>
              </a:rPr>
              <a:t>éppen úgy élvezte, mint én, szerette ezt az ódon kertet is</a:t>
            </a:r>
            <a:r>
              <a:rPr lang="hu-HU" sz="2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.”</a:t>
            </a:r>
            <a:endParaRPr lang="hu-HU" sz="2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45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972800" cy="1143000"/>
          </a:xfrm>
        </p:spPr>
        <p:txBody>
          <a:bodyPr/>
          <a:lstStyle/>
          <a:p>
            <a:pPr algn="just"/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5.</a:t>
            </a: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Csoportosítsuk a kertmotívum jelentése alapján a műveket Vörös Imre felosztása szerint! Új kategóriákat is alkothatunk.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43906"/>
              </p:ext>
            </p:extLst>
          </p:nvPr>
        </p:nvGraphicFramePr>
        <p:xfrm>
          <a:off x="407369" y="1628797"/>
          <a:ext cx="11260832" cy="4573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826">
                  <a:extLst>
                    <a:ext uri="{9D8B030D-6E8A-4147-A177-3AD203B41FA5}">
                      <a16:colId xmlns:a16="http://schemas.microsoft.com/office/drawing/2014/main" val="3204874108"/>
                    </a:ext>
                  </a:extLst>
                </a:gridCol>
                <a:gridCol w="4034905">
                  <a:extLst>
                    <a:ext uri="{9D8B030D-6E8A-4147-A177-3AD203B41FA5}">
                      <a16:colId xmlns:a16="http://schemas.microsoft.com/office/drawing/2014/main" val="3028528753"/>
                    </a:ext>
                  </a:extLst>
                </a:gridCol>
                <a:gridCol w="4129101">
                  <a:extLst>
                    <a:ext uri="{9D8B030D-6E8A-4147-A177-3AD203B41FA5}">
                      <a16:colId xmlns:a16="http://schemas.microsoft.com/office/drawing/2014/main" val="515600925"/>
                    </a:ext>
                  </a:extLst>
                </a:gridCol>
              </a:tblGrid>
              <a:tr h="4944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Kertmotívum típusa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Szerző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Műcím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495524"/>
                  </a:ext>
                </a:extLst>
              </a:tr>
              <a:tr h="8017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sorskert (élet- és halálkert)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490855"/>
                  </a:ext>
                </a:extLst>
              </a:tr>
              <a:tr h="4944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 szerelem kertje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50342"/>
                  </a:ext>
                </a:extLst>
              </a:tr>
              <a:tr h="4944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mulatókert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04710"/>
                  </a:ext>
                </a:extLst>
              </a:tr>
              <a:tr h="7966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sztoikus megnyugvás kertje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606432"/>
                  </a:ext>
                </a:extLst>
              </a:tr>
              <a:tr h="503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312718"/>
                  </a:ext>
                </a:extLst>
              </a:tr>
              <a:tr h="4944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191156"/>
                  </a:ext>
                </a:extLst>
              </a:tr>
              <a:tr h="4944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24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54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6.	Érveljenek az alábbi tételmondatok mellett 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és/vagy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ellen!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hu-H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lphaLcParenR"/>
            </a:pP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 </a:t>
            </a:r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mesékben a kert a boldogság unalmas lakhelye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14350" indent="-514350" algn="just">
              <a:buAutoNum type="alphaLcParenR"/>
            </a:pP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b) Nem </a:t>
            </a:r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a mesék vannak tele kertekkel, hanem a kertek mesékkel. 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7.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	A következő kortárs haikuk kertmotívumát hasonlítsák össze/állítsák párhuzamba a már ismert művekével!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221" y="2132856"/>
            <a:ext cx="11377264" cy="4525963"/>
          </a:xfrm>
        </p:spPr>
        <p:txBody>
          <a:bodyPr numCol="3"/>
          <a:lstStyle/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Gondoltam megyek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pszichológushoz, végül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a kertben jártam.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virul a kertem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szomszédom is kizöldül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az irigységtől </a:t>
            </a: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/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Laczkó Vass Róbert/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Míg ketten hagyunk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lábnyomot - boldogság jár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kertkapunkon át. </a:t>
            </a: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/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Somogyi Klára/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 </a:t>
            </a: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Anyóka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görnyed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falatnyi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ágyás fölött.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Szépséget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ültet.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az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ősz sétálva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könyörtelen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tépdesi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kertem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díszeit </a:t>
            </a: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/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Vincze Zsófia/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1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8. Irodalmi-műveltségi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k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víz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:  </a:t>
            </a:r>
            <a:r>
              <a:rPr lang="hu-HU" sz="2800" b="1" dirty="0">
                <a:solidFill>
                  <a:srgbClr val="0099CC"/>
                </a:solidFill>
                <a:latin typeface="Garamond" panose="02020404030301010803" pitchFamily="18" charset="0"/>
                <a:hlinkClick r:id="rId2"/>
                <a:hlinkMouseOver r:id="rId3"/>
              </a:rPr>
              <a:t>https://</a:t>
            </a:r>
            <a:r>
              <a:rPr lang="hu-HU" sz="2800" b="1" dirty="0" smtClean="0">
                <a:solidFill>
                  <a:srgbClr val="0099CC"/>
                </a:solidFill>
                <a:latin typeface="Garamond" panose="02020404030301010803" pitchFamily="18" charset="0"/>
                <a:hlinkClick r:id="rId2"/>
                <a:hlinkMouseOver r:id="rId3"/>
              </a:rPr>
              <a:t>docs.google.com/forms/d/e/1FAIpQLSdCy5_iMJWf3l3xuj1ysliGv-rHvHvkkfxXeyGZoVGIewCYDg/viewform?usp=sf_link</a:t>
            </a:r>
            <a:endParaRPr lang="hu-HU" sz="2800" b="1" dirty="0" smtClean="0">
              <a:solidFill>
                <a:srgbClr val="0099CC"/>
              </a:solidFill>
              <a:latin typeface="Garamond" panose="02020404030301010803" pitchFamily="18" charset="0"/>
            </a:endParaRPr>
          </a:p>
          <a:p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7667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FELHASZNÁLT IRODALOM:</a:t>
            </a: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1. Boldizsár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Ildikó: Miért nincsenek kertek a mesékben? Alibi, Kert száma, 2002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2. Emelt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szintű írásbeli érettségi magyar nyelv és irodalomból 2022. 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május-június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3. </a:t>
            </a:r>
            <a:r>
              <a:rPr lang="hu-HU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Hajnády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Zoltán: A kert mint archetipikus toposz Csehovnál. In: Bevezetés a XIX. századi orosz irodalom történetébe : alapozó ismeretek az orosz-szláv és az orosz-magyar irodalmi kapcsolatok köréből. </a:t>
            </a:r>
            <a:r>
              <a:rPr lang="hu-H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Szerk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.: </a:t>
            </a:r>
            <a:r>
              <a:rPr lang="hu-H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Kroó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 Katalin, Nemzeti Tankönyvkiadó, Budapest, 636-650, 2006</a:t>
            </a: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Vörös 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Imre (1983): A kert-motívum típusai a felvilágosodás korának irodalmában. Irodalomtörténet 15.(65). évf. 1. sz. 1–7.</a:t>
            </a: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hu-HU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14350" indent="-514350" algn="just">
              <a:buAutoNum type="arabicPeriod"/>
            </a:pPr>
            <a:endParaRPr lang="hu-H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8" y="188918"/>
            <a:ext cx="12097344" cy="981075"/>
          </a:xfrm>
        </p:spPr>
        <p:txBody>
          <a:bodyPr/>
          <a:lstStyle/>
          <a:p>
            <a:pPr algn="just"/>
            <a:r>
              <a:rPr lang="hu-HU" altLang="hu-HU" sz="2000" dirty="0">
                <a:solidFill>
                  <a:schemeClr val="bg1"/>
                </a:solidFill>
              </a:rPr>
              <a:t>1.	</a:t>
            </a:r>
            <a:r>
              <a:rPr lang="hu-HU" alt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Gyűjtsünk</a:t>
            </a:r>
            <a:r>
              <a:rPr lang="hu-HU" alt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a </a:t>
            </a:r>
            <a:r>
              <a:rPr lang="hu-HU" altLang="hu-HU" sz="2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kert</a:t>
            </a:r>
            <a:r>
              <a:rPr lang="hu-HU" alt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szóval/utótaggal alkotott kifejezéseket, szóösszetételeket! Gondolattérképen helyezzük el őket!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9718378"/>
              </p:ext>
            </p:extLst>
          </p:nvPr>
        </p:nvGraphicFramePr>
        <p:xfrm>
          <a:off x="1271464" y="1772816"/>
          <a:ext cx="8440712" cy="435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6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941167"/>
            <a:ext cx="10515600" cy="12357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2. Milyen funkciót tölthet be a kert életünkben?</a:t>
            </a:r>
            <a:endParaRPr lang="hu-HU" altLang="hu-HU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400" y="4725144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. </a:t>
            </a:r>
            <a:r>
              <a:rPr lang="hu-HU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Soroljunk </a:t>
            </a:r>
            <a:r>
              <a:rPr lang="hu-HU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fel irodalmi alkotásokat, amelyekben a kert fontos helyszín és/vagy motívum!</a:t>
            </a:r>
          </a:p>
        </p:txBody>
      </p:sp>
    </p:spTree>
    <p:extLst>
      <p:ext uri="{BB962C8B-B14F-4D97-AF65-F5344CB8AC3E}">
        <p14:creationId xmlns:p14="http://schemas.microsoft.com/office/powerpoint/2010/main" val="7490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A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3171"/>
          </a:xfrm>
        </p:spPr>
        <p:txBody>
          <a:bodyPr numCol="2"/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A </a:t>
            </a:r>
            <a:r>
              <a:rPr lang="hu-HU" sz="24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csoport   </a:t>
            </a: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Radnóti Miklós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Istenhegyi kert</a:t>
            </a:r>
          </a:p>
          <a:p>
            <a:pPr marL="0" indent="0">
              <a:buNone/>
            </a:pPr>
            <a:endParaRPr lang="hu-HU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A nyár zümmögve alszik és a fényes ég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magára vonta szürke </a:t>
            </a:r>
            <a:r>
              <a:rPr lang="hu-HU" sz="1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fátyolát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kutyám borzol, fölmordul s elrohan,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megugró árnyat lát a bokron át</a:t>
            </a: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Öreg virág vetkőzi sorra szirmait,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pucéran áll és félig halottan,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gyönge barackág ropog fölöttem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s </a:t>
            </a:r>
            <a:r>
              <a:rPr lang="hu-HU" sz="1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terhével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 lassan a földre roggyan.</a:t>
            </a:r>
          </a:p>
          <a:p>
            <a:pPr marL="0" indent="0">
              <a:buNone/>
            </a:pPr>
            <a:endParaRPr lang="hu-HU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1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1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Ó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, ez a kert is aludni s halni készül</a:t>
            </a: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gyümölcsöt 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rak a súlyos ősz elé.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Sötétedik. Halálos kört röpül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köröttem egy elkésett, szőke méh.</a:t>
            </a:r>
          </a:p>
          <a:p>
            <a:pPr marL="0" indent="0">
              <a:buNone/>
            </a:pPr>
            <a:endParaRPr lang="hu-HU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S fiatal férfi te! rád milyen halál vár?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bogárnyi zajjal száll golyó feléd,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vagy hangos bomba túr a földbe és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megtépett hússal hullsz majd szerteszét?</a:t>
            </a:r>
          </a:p>
          <a:p>
            <a:pPr marL="0" indent="0">
              <a:buNone/>
            </a:pPr>
            <a:endParaRPr lang="hu-HU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Álmában </a:t>
            </a:r>
            <a:r>
              <a:rPr lang="hu-HU" sz="1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lélekzik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 már a kert, hiába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kérdezem, de kérdem </a:t>
            </a:r>
            <a:r>
              <a:rPr lang="hu-HU" sz="1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ujra</a:t>
            </a: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 mégis.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Gyümölcsökben a déli nap kering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s hűvösen az esti öntözés is.</a:t>
            </a:r>
          </a:p>
          <a:p>
            <a:pPr marL="0" indent="0">
              <a:buNone/>
            </a:pP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B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3171"/>
          </a:xfrm>
        </p:spPr>
        <p:txBody>
          <a:bodyPr numCol="1"/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B </a:t>
            </a:r>
            <a:r>
              <a:rPr lang="hu-HU" sz="24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csoport   </a:t>
            </a: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                                                     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„Ó, Isten, Isten!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míly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unott, üres,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Nyomasztó nékem e világi üzlet!</a:t>
            </a:r>
          </a:p>
          <a:p>
            <a:pPr marL="0" indent="0" algn="ctr">
              <a:buNone/>
            </a:pP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Phí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! rút világ! gyomos kert, 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mely </a:t>
            </a:r>
            <a:r>
              <a:rPr lang="hu-HU" sz="28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tenyész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Hogy magva hulljon; dudva és üszög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Kövér tanyája. Ó, megérni ezt!”(Hamlet, I. 2.)</a:t>
            </a:r>
          </a:p>
          <a:p>
            <a:pPr marL="0" indent="0">
              <a:buNone/>
            </a:pP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1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C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3171"/>
          </a:xfrm>
        </p:spPr>
        <p:txBody>
          <a:bodyPr numCol="1"/>
          <a:lstStyle/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</a:t>
            </a:r>
            <a:r>
              <a:rPr lang="hu-HU" sz="2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sz="24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csoport   </a:t>
            </a: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                                                   </a:t>
            </a:r>
          </a:p>
          <a:p>
            <a:pPr marL="0" indent="0" algn="just">
              <a:buNone/>
            </a:pP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„Erő! nevetség! Tőlünk függ, hogy ilyenek vagy amolyanok legyünk. Testünk a kert, akaratunk a kertész. Ha tetszik: csalánt vagy salátát vetünk bele. Izsópot ültetünk s kigyomláljuk a köményt. – Egyféle fűvel foglaljuk el az egészet, vagy többfelé osztjuk. Parlagon hagyjuk henyeségből, vagy tenyészővé </a:t>
            </a:r>
            <a:r>
              <a:rPr lang="hu-H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tesszük </a:t>
            </a: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iparral. Mindez egyedül akaratunktól függ. Ha éltünk mérlegében egyik oldalon nem volna az ész, ellensúlyozni a buta szenvedélyt: a vér s természetünk hitványsága ostoba következésekre ragadna. De azért van eszünk, hogy szenvedélyeink izgalmát, a hús és vér ingerét lehűtsük. Azért én azt, mit te szerelemnek </a:t>
            </a:r>
            <a:r>
              <a:rPr lang="hu-HU" sz="2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nevesz</a:t>
            </a: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, csak úgy nézem, mint valami oltóágat.”(</a:t>
            </a:r>
            <a:r>
              <a:rPr lang="hu-HU" sz="2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Othello</a:t>
            </a:r>
            <a:r>
              <a:rPr lang="hu-H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, I., 3.)</a:t>
            </a:r>
            <a:endParaRPr lang="hu-HU" sz="2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0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D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3171"/>
          </a:xfrm>
        </p:spPr>
        <p:txBody>
          <a:bodyPr numCol="1"/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D </a:t>
            </a:r>
            <a:r>
              <a:rPr lang="hu-HU" sz="24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csoport   </a:t>
            </a: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</a:t>
            </a:r>
          </a:p>
          <a:p>
            <a:pPr marL="0" indent="0">
              <a:buNone/>
            </a:pPr>
            <a:r>
              <a:rPr lang="hu-HU" sz="1800" b="1" dirty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</a:t>
            </a:r>
            <a:endParaRPr lang="hu-HU" sz="1800" b="1" dirty="0" smtClean="0">
              <a:solidFill>
                <a:schemeClr val="accent1">
                  <a:lumMod val="90000"/>
                </a:schemeClr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„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 azt is tudom,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mondá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Candide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 hogy művelni kell kertünket. – Igazad van,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mondá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Pangloss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 mert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midőn az ember az Éden kertjébe bocsáttatott, azért bocsáttatott be oda, hogy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mívelje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azt, hogy dolgozzék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 ez azt bizonyítja, hogy az ember nem tétlenségre született. – 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Dolgozzunk minden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okoskodás nélkül,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mondá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Martin, ez az egyetlen mód, mellyel az életet 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elfogadhatóvá tehetjük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. […] Igazad van,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mondá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Candide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 de most fogjunk munkához: műveljük kertünket.”(Voltaire: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Candide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020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E</a:t>
            </a:r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Az alábbi részletek segítségével idézzük fel az irodalmi művet és a kertmotívum által tolmácsolt mondanivalót!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3171"/>
          </a:xfrm>
        </p:spPr>
        <p:txBody>
          <a:bodyPr numCol="2"/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E </a:t>
            </a:r>
            <a:r>
              <a:rPr lang="hu-HU" sz="24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csoport   </a:t>
            </a:r>
            <a:r>
              <a:rPr lang="hu-HU" sz="1800" b="1" dirty="0" smtClean="0">
                <a:solidFill>
                  <a:schemeClr val="accent1">
                    <a:lumMod val="90000"/>
                  </a:schemeClr>
                </a:solidFill>
                <a:latin typeface="Garamond" panose="02020404030301010803" pitchFamily="18" charset="0"/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„Szép fa, kertem új lakója,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Mely, mint nem várt ritka vendég,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Félig föld, félig dicső ég,</a:t>
            </a:r>
          </a:p>
          <a:p>
            <a:pPr marL="0" indent="0">
              <a:buNone/>
            </a:pP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Ösmeretlen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kéz csodája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Állsz előttem, s a kopárra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Életet, fényt, gazdagságot,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hintesz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álmot a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sovárra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Mint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tehessem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 mint lehet,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Hogy ne nyomjon engem álom</a:t>
            </a: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 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megláthassam kincsedet?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Földben állasz mély gyököddel,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Égbe nyúlsz magas fejeddel,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 rajtad csillagok teremnek,</a:t>
            </a:r>
          </a:p>
          <a:p>
            <a:pPr marL="0" indent="0">
              <a:buNone/>
            </a:pP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Zálogúl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talán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szivemnek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Hogy, ha már virágod ilyen,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Üdv gyönyör lesz szép gyümölcsöd.” (Vörösmarty: Csongor és Tünde)</a:t>
            </a:r>
          </a:p>
          <a:p>
            <a:pPr marL="0" indent="0">
              <a:buNone/>
            </a:pPr>
            <a:endParaRPr lang="hu-HU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9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4940</TotalTime>
  <Words>1227</Words>
  <Application>Microsoft Office PowerPoint</Application>
  <PresentationFormat>Szélesvásznú</PresentationFormat>
  <Paragraphs>155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Times New Roman</vt:lpstr>
      <vt:lpstr>Verdana</vt:lpstr>
      <vt:lpstr>Diseño predeterminado</vt:lpstr>
      <vt:lpstr>1_Diseño predeterminado</vt:lpstr>
      <vt:lpstr>A kertmotívum az irodalomban</vt:lpstr>
      <vt:lpstr>1. Gyűjtsünk a kert szóval/utótaggal alkotott kifejezéseket, szóösszetételeket! Gondolattérképen helyezzük el őket!</vt:lpstr>
      <vt:lpstr>PowerPoint-bemutató</vt:lpstr>
      <vt:lpstr>3. Soroljunk fel irodalmi alkotásokat, amelyekben a kert fontos helyszín és/vagy motívum!</vt:lpstr>
      <vt:lpstr>4. A Az alábbi részletek segítségével idézzük fel az irodalmi művet és a kertmotívum által tolmácsolt mondanivalót! </vt:lpstr>
      <vt:lpstr>4. B Az alábbi részletek segítségével idézzük fel az irodalmi művet és a kertmotívum által tolmácsolt mondanivalót! </vt:lpstr>
      <vt:lpstr>4. C Az alábbi részletek segítségével idézzük fel az irodalmi művet és a kertmotívum által tolmácsolt mondanivalót! </vt:lpstr>
      <vt:lpstr>4. D Az alábbi részletek segítségével idézzük fel az irodalmi művet és a kertmotívum által tolmácsolt mondanivalót! </vt:lpstr>
      <vt:lpstr>4. E Az alábbi részletek segítségével idézzük fel az irodalmi művet és a kertmotívum által tolmácsolt mondanivalót! </vt:lpstr>
      <vt:lpstr>4. F Az alábbi részletek segítségével idézzük fel az irodalmi művet és a kertmotívum által tolmácsolt mondanivalót! </vt:lpstr>
      <vt:lpstr>4. G Az alábbi részletek segítségével idézzük fel az irodalmi művet és a kertmotívum által tolmácsolt mondanivalót! </vt:lpstr>
      <vt:lpstr>5. Csoportosítsuk a kertmotívum jelentése alapján a műveket Vörös Imre felosztása szerint! Új kategóriákat is alkothatunk.</vt:lpstr>
      <vt:lpstr>6. Érveljenek az alábbi tételmondatok mellett és/vagy ellen!</vt:lpstr>
      <vt:lpstr>7. A következő kortárs haikuk kertmotívumát hasonlítsák össze/állítsák párhuzamba a már ismert művekével! </vt:lpstr>
      <vt:lpstr>PowerPoint-bemutató</vt:lpstr>
      <vt:lpstr>FELHASZNÁLT IRODALOM: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Birgés Melinda</dc:creator>
  <cp:lastModifiedBy>O365 felhasználó</cp:lastModifiedBy>
  <cp:revision>674</cp:revision>
  <dcterms:created xsi:type="dcterms:W3CDTF">2010-05-23T14:28:12Z</dcterms:created>
  <dcterms:modified xsi:type="dcterms:W3CDTF">2022-10-19T19:21:55Z</dcterms:modified>
</cp:coreProperties>
</file>